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0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606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0447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076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099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98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313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67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89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6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20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31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8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0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47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22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9B8CFB-8246-4B26-BFC6-C596A1146376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54295-CC24-481C-AC94-96D93FC562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52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036" y="237506"/>
            <a:ext cx="8720798" cy="653143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accent1"/>
                </a:solidFill>
              </a:rPr>
              <a:t>«ВОЛШЕБНЫЙ МИР СКАЗОК АНДЕРСЕНА»</a:t>
            </a:r>
            <a:endParaRPr lang="ru-RU" sz="3200" b="1" i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s://avatars.mds.yandex.net/get-pdb/1848399/571f6aa7-a541-4982-9732-150ff55c0dee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94" y="890649"/>
            <a:ext cx="8063345" cy="54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32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161" y="452718"/>
            <a:ext cx="4453247" cy="770441"/>
          </a:xfrm>
        </p:spPr>
        <p:txBody>
          <a:bodyPr/>
          <a:lstStyle/>
          <a:p>
            <a:r>
              <a:rPr lang="ru-RU" sz="2000" b="1" i="1" dirty="0" err="1">
                <a:latin typeface="Arial Black" panose="020B0A04020102020204" pitchFamily="34" charset="0"/>
              </a:rPr>
              <a:t>Ханс</a:t>
            </a:r>
            <a:r>
              <a:rPr lang="ru-RU" sz="2000" b="1" i="1" dirty="0">
                <a:latin typeface="Arial Black" panose="020B0A04020102020204" pitchFamily="34" charset="0"/>
              </a:rPr>
              <a:t> </a:t>
            </a:r>
            <a:r>
              <a:rPr lang="ru-RU" sz="2000" b="1" i="1" dirty="0" err="1">
                <a:latin typeface="Arial Black" panose="020B0A04020102020204" pitchFamily="34" charset="0"/>
              </a:rPr>
              <a:t>Кри́стиан</a:t>
            </a:r>
            <a:r>
              <a:rPr lang="ru-RU" sz="2000" b="1" i="1" dirty="0">
                <a:latin typeface="Arial Black" panose="020B0A04020102020204" pitchFamily="34" charset="0"/>
              </a:rPr>
              <a:t> </a:t>
            </a:r>
            <a:r>
              <a:rPr lang="ru-RU" sz="2000" b="1" i="1" dirty="0" err="1" smtClean="0">
                <a:latin typeface="Arial Black" panose="020B0A04020102020204" pitchFamily="34" charset="0"/>
              </a:rPr>
              <a:t>А́ндерсен</a:t>
            </a:r>
            <a:r>
              <a:rPr lang="ru-RU" sz="2000" b="1" i="1" dirty="0" smtClean="0">
                <a:latin typeface="Arial Black" panose="020B0A04020102020204" pitchFamily="34" charset="0"/>
              </a:rPr>
              <a:t/>
            </a:r>
            <a:br>
              <a:rPr lang="ru-RU" sz="2000" b="1" i="1" dirty="0" smtClean="0">
                <a:latin typeface="Arial Black" panose="020B0A04020102020204" pitchFamily="34" charset="0"/>
              </a:rPr>
            </a:br>
            <a:r>
              <a:rPr lang="ru-RU" sz="2000" b="1" i="1" dirty="0" smtClean="0">
                <a:latin typeface="Arial Black" panose="020B0A04020102020204" pitchFamily="34" charset="0"/>
              </a:rPr>
              <a:t>    2.04.1805-4.08.1875 </a:t>
            </a:r>
            <a:r>
              <a:rPr lang="ru-RU" sz="2000" b="1" i="1" dirty="0" err="1" smtClean="0">
                <a:latin typeface="Arial Black" panose="020B0A04020102020204" pitchFamily="34" charset="0"/>
              </a:rPr>
              <a:t>г.г</a:t>
            </a:r>
            <a:r>
              <a:rPr lang="ru-RU" sz="2000" b="1" i="1" dirty="0" smtClean="0">
                <a:latin typeface="Arial Black" panose="020B0A04020102020204" pitchFamily="34" charset="0"/>
              </a:rPr>
              <a:t>.</a:t>
            </a:r>
            <a:endParaRPr lang="ru-RU" sz="2000" i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6112" y="1436915"/>
            <a:ext cx="5125296" cy="5023262"/>
          </a:xfrm>
        </p:spPr>
        <p:txBody>
          <a:bodyPr>
            <a:normAutofit fontScale="92500" lnSpcReduction="20000"/>
          </a:bodyPr>
          <a:lstStyle/>
          <a:p>
            <a:r>
              <a:rPr lang="ru-RU" sz="1600" i="1" dirty="0" smtClean="0"/>
              <a:t> Давным-давно</a:t>
            </a:r>
            <a:r>
              <a:rPr lang="ru-RU" sz="1600" i="1" dirty="0"/>
              <a:t>, много лет назад, в далекой стране Дании жил удивительный человек. Жил он довольно бедно. Отец его был сапожником, а мать - прачкой.</a:t>
            </a:r>
            <a:endParaRPr lang="ru-RU" sz="1600" dirty="0"/>
          </a:p>
          <a:p>
            <a:r>
              <a:rPr lang="ru-RU" sz="1600" i="1" dirty="0" smtClean="0"/>
              <a:t> Он </a:t>
            </a:r>
            <a:r>
              <a:rPr lang="ru-RU" sz="1600" i="1" dirty="0"/>
              <a:t>ничем не выделялся среди других - ни знатностью, ни красотой. Но он всю жизнь умел радоваться. Радоваться всему интересному и хорошему: мелкой букашке на тропинке, невзрачной птичке или рыбке, скромному цветку.</a:t>
            </a:r>
            <a:endParaRPr lang="ru-RU" sz="1600" dirty="0"/>
          </a:p>
          <a:p>
            <a:r>
              <a:rPr lang="ru-RU" sz="1600" i="1" dirty="0" smtClean="0"/>
              <a:t>Имя </a:t>
            </a:r>
            <a:r>
              <a:rPr lang="ru-RU" sz="1600" i="1" dirty="0"/>
              <a:t>этого человека теперь знает каждый. Это - великий сказочник </a:t>
            </a:r>
            <a:r>
              <a:rPr lang="ru-RU" sz="1600" i="1" dirty="0" smtClean="0"/>
              <a:t>Х. К. Андерсен</a:t>
            </a:r>
            <a:r>
              <a:rPr lang="ru-RU" sz="1600" i="1" dirty="0"/>
              <a:t>.</a:t>
            </a:r>
            <a:endParaRPr lang="ru-RU" sz="1600" dirty="0"/>
          </a:p>
          <a:p>
            <a:r>
              <a:rPr lang="ru-RU" sz="1600" i="1" dirty="0"/>
              <a:t>- Да-да! Тот самый Андерсен, который сочинил "Снежную королеву", "Новое платье короля", «Принцесса на горошине», «Дикие лебеди», «Русалочка» и многие другие </a:t>
            </a:r>
            <a:r>
              <a:rPr lang="ru-RU" sz="1600" i="1" dirty="0" smtClean="0"/>
              <a:t>сказки , </a:t>
            </a:r>
            <a:r>
              <a:rPr lang="ru-RU" sz="1600" dirty="0" smtClean="0"/>
              <a:t>свыше </a:t>
            </a:r>
            <a:r>
              <a:rPr lang="ru-RU" sz="1600" dirty="0"/>
              <a:t>170 сказок и историй написал Андерсен.</a:t>
            </a:r>
          </a:p>
          <a:p>
            <a:r>
              <a:rPr lang="ru-RU" sz="1600" dirty="0"/>
              <a:t>У него было много друзей из простого народа. Он и писал не для богатых людей, а для людей обыкновенных.</a:t>
            </a:r>
          </a:p>
          <a:p>
            <a:r>
              <a:rPr lang="ru-RU" sz="1600" dirty="0"/>
              <a:t>Его книги открывают перед вами, маленькими читателями, двери в прекрасное, учат поступать благородно, а жить - честно.</a:t>
            </a:r>
          </a:p>
          <a:p>
            <a:endParaRPr lang="ru-RU" dirty="0"/>
          </a:p>
        </p:txBody>
      </p:sp>
      <p:pic>
        <p:nvPicPr>
          <p:cNvPr id="2050" name="Picture 2" descr="https://avatars.mds.yandex.net/get-zen_doc/1328583/pub_5d469687bc251400ae3d52bb_5d46982df0d4f400af0a8505/scale_1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557" y="1306287"/>
            <a:ext cx="4180114" cy="515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29" y="463138"/>
            <a:ext cx="3617867" cy="747156"/>
          </a:xfrm>
        </p:spPr>
        <p:txBody>
          <a:bodyPr/>
          <a:lstStyle/>
          <a:p>
            <a:pPr fontAlgn="base"/>
            <a:r>
              <a:rPr lang="ru-RU" sz="13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Ребята ,а вы любите сказки Андерсена? А насколько хорошо вы их знаете , вам поможет разобраться наша викторина.</a:t>
            </a:r>
            <a:endParaRPr lang="ru-RU" sz="13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1262" y="1353787"/>
            <a:ext cx="4904509" cy="4666013"/>
          </a:xfrm>
        </p:spPr>
        <p:txBody>
          <a:bodyPr>
            <a:normAutofit lnSpcReduction="10000"/>
          </a:bodyPr>
          <a:lstStyle/>
          <a:p>
            <a:r>
              <a:rPr lang="ru-RU" b="1" i="1" dirty="0">
                <a:solidFill>
                  <a:schemeClr val="accent1"/>
                </a:solidFill>
              </a:rPr>
              <a:t>1.В какой сказке Андерсена сердце мальчика превратилось в кусочек льда?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2. </a:t>
            </a:r>
            <a:r>
              <a:rPr lang="ru-RU" b="1" i="1" dirty="0">
                <a:solidFill>
                  <a:schemeClr val="accent1"/>
                </a:solidFill>
              </a:rPr>
              <a:t>В какой сказке Андерсена собаки охраняли три сундука с деньгами? </a:t>
            </a:r>
            <a:endParaRPr lang="ru-RU" b="1" i="1" dirty="0" smtClean="0">
              <a:solidFill>
                <a:schemeClr val="accent1"/>
              </a:solidFill>
            </a:endParaRPr>
          </a:p>
          <a:p>
            <a:r>
              <a:rPr lang="ru-RU" b="1" i="1" dirty="0" smtClean="0">
                <a:solidFill>
                  <a:schemeClr val="accent1"/>
                </a:solidFill>
              </a:rPr>
              <a:t>3. </a:t>
            </a:r>
            <a:r>
              <a:rPr lang="ru-RU" b="1" i="1" dirty="0">
                <a:solidFill>
                  <a:schemeClr val="accent1"/>
                </a:solidFill>
              </a:rPr>
              <a:t>Кто из героев сказки Андерсена отказался от своего дома, от родных, согласился принять муки и даже умереть ради любимого принца и обрести бессмертную душу? </a:t>
            </a:r>
            <a:endParaRPr lang="ru-RU" b="1" i="1" dirty="0" smtClean="0">
              <a:solidFill>
                <a:schemeClr val="accent1"/>
              </a:solidFill>
            </a:endParaRPr>
          </a:p>
          <a:p>
            <a:r>
              <a:rPr lang="ru-RU" b="1" i="1" dirty="0" smtClean="0">
                <a:solidFill>
                  <a:schemeClr val="accent1"/>
                </a:solidFill>
              </a:rPr>
              <a:t>4.</a:t>
            </a:r>
            <a:r>
              <a:rPr lang="ru-RU" b="1" i="1" dirty="0">
                <a:solidFill>
                  <a:schemeClr val="accent1"/>
                </a:solidFill>
              </a:rPr>
              <a:t> Кто был сыном оловянной ложки?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5.</a:t>
            </a:r>
            <a:r>
              <a:rPr lang="ru-RU" b="1" i="1" dirty="0">
                <a:solidFill>
                  <a:schemeClr val="accent1"/>
                </a:solidFill>
              </a:rPr>
              <a:t> За какой предмет в сказке Андерсена была назначена цена в 100 поцелуев?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6.</a:t>
            </a:r>
            <a:r>
              <a:rPr lang="ru-RU" b="1" i="1" dirty="0">
                <a:solidFill>
                  <a:schemeClr val="accent1"/>
                </a:solidFill>
              </a:rPr>
              <a:t> . В какой сказке Андерсена молодую принцессу посчитали ведьмой и хотели сжечь на костре, на городской площади? </a:t>
            </a:r>
            <a:endParaRPr lang="ru-RU" b="1" i="1" dirty="0" smtClean="0">
              <a:solidFill>
                <a:schemeClr val="accent1"/>
              </a:solidFill>
            </a:endParaRPr>
          </a:p>
          <a:p>
            <a:r>
              <a:rPr lang="ru-RU" b="1" i="1" dirty="0" smtClean="0">
                <a:solidFill>
                  <a:schemeClr val="accent1"/>
                </a:solidFill>
              </a:rPr>
              <a:t>7.</a:t>
            </a:r>
            <a:r>
              <a:rPr lang="ru-RU" b="1" i="1" dirty="0">
                <a:solidFill>
                  <a:schemeClr val="accent1"/>
                </a:solidFill>
              </a:rPr>
              <a:t> Какой герой сказок Андерсена знает столько сказок, сколько не знает никто</a:t>
            </a:r>
            <a:r>
              <a:rPr lang="ru-RU" b="1" i="1" dirty="0" smtClean="0">
                <a:solidFill>
                  <a:schemeClr val="accent1"/>
                </a:solidFill>
              </a:rPr>
              <a:t>?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8.</a:t>
            </a:r>
            <a:r>
              <a:rPr lang="ru-RU" b="1" i="1" dirty="0">
                <a:solidFill>
                  <a:schemeClr val="accent1"/>
                </a:solidFill>
              </a:rPr>
              <a:t> Кто в сказке Андерсена попросил солдата достать огниво из дупла дерева</a:t>
            </a:r>
            <a:r>
              <a:rPr lang="ru-RU" b="1" i="1" dirty="0" smtClean="0">
                <a:solidFill>
                  <a:schemeClr val="accent1"/>
                </a:solidFill>
              </a:rPr>
              <a:t>?</a:t>
            </a:r>
            <a:endParaRPr lang="ru-RU" b="1" i="1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https://afisha.surguta.ru/sites/default/files/styles/promo/public/main_img841.jpg?itok=S5gG1PM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28" y="1033153"/>
            <a:ext cx="5604886" cy="521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6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013" y="498764"/>
            <a:ext cx="4298867" cy="748143"/>
          </a:xfrm>
        </p:spPr>
        <p:txBody>
          <a:bodyPr/>
          <a:lstStyle/>
          <a:p>
            <a:r>
              <a:rPr lang="ru-RU" sz="1800" b="1" i="1" dirty="0" smtClean="0">
                <a:solidFill>
                  <a:schemeClr val="accent1"/>
                </a:solidFill>
              </a:rPr>
              <a:t>Ребята , а теперь  давайте угадаем сказку по  3-м словам</a:t>
            </a:r>
            <a:endParaRPr lang="ru-RU" sz="1800" b="1" i="1" dirty="0">
              <a:solidFill>
                <a:schemeClr val="accent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5646" y="1246908"/>
            <a:ext cx="5296395" cy="4963887"/>
          </a:xfrm>
        </p:spPr>
        <p:txBody>
          <a:bodyPr/>
          <a:lstStyle/>
          <a:p>
            <a:endParaRPr lang="ru-RU" dirty="0"/>
          </a:p>
          <a:p>
            <a:r>
              <a:rPr lang="ru-RU" sz="2000" dirty="0"/>
              <a:t>1.Свечка, солдат, крупа. </a:t>
            </a:r>
            <a:endParaRPr lang="ru-RU" sz="2000" dirty="0" smtClean="0"/>
          </a:p>
          <a:p>
            <a:r>
              <a:rPr lang="ru-RU" sz="2000" dirty="0" smtClean="0"/>
              <a:t>2.Молния, тюфяк, ночь. </a:t>
            </a:r>
          </a:p>
          <a:p>
            <a:r>
              <a:rPr lang="ru-RU" sz="2000" dirty="0" smtClean="0"/>
              <a:t>3.Ласточка</a:t>
            </a:r>
            <a:r>
              <a:rPr lang="ru-RU" sz="2000" dirty="0"/>
              <a:t>, колосок, скорлупа </a:t>
            </a:r>
            <a:r>
              <a:rPr lang="ru-RU" sz="2000" dirty="0" smtClean="0"/>
              <a:t> грецкого </a:t>
            </a:r>
            <a:r>
              <a:rPr lang="ru-RU" sz="2000" dirty="0"/>
              <a:t>ореха. </a:t>
            </a:r>
            <a:endParaRPr lang="ru-RU" sz="2000" dirty="0" smtClean="0"/>
          </a:p>
          <a:p>
            <a:r>
              <a:rPr lang="ru-RU" sz="2000" dirty="0" smtClean="0"/>
              <a:t>4.Море</a:t>
            </a:r>
            <a:r>
              <a:rPr lang="ru-RU" sz="2000" dirty="0"/>
              <a:t>, хвост, </a:t>
            </a:r>
            <a:r>
              <a:rPr lang="ru-RU" sz="2000" dirty="0" smtClean="0"/>
              <a:t>голос.</a:t>
            </a:r>
            <a:endParaRPr lang="ru-RU" sz="2000" dirty="0"/>
          </a:p>
          <a:p>
            <a:r>
              <a:rPr lang="ru-RU" sz="2000" dirty="0"/>
              <a:t>5.Ткань, платье, народ. </a:t>
            </a:r>
            <a:endParaRPr lang="ru-RU" sz="2000" dirty="0" smtClean="0"/>
          </a:p>
          <a:p>
            <a:r>
              <a:rPr lang="ru-RU" sz="2000" dirty="0" smtClean="0"/>
              <a:t>6.Лодочка</a:t>
            </a:r>
            <a:r>
              <a:rPr lang="ru-RU" sz="2000" dirty="0"/>
              <a:t>, рыба, печка. </a:t>
            </a:r>
            <a:endParaRPr lang="ru-RU" sz="2000" dirty="0" smtClean="0"/>
          </a:p>
          <a:p>
            <a:r>
              <a:rPr lang="ru-RU" sz="2000" dirty="0" smtClean="0"/>
              <a:t>7.Перья</a:t>
            </a:r>
            <a:r>
              <a:rPr lang="ru-RU" sz="2000" dirty="0"/>
              <a:t>, крапива, рубашка. </a:t>
            </a:r>
            <a:endParaRPr lang="ru-RU" sz="2000" dirty="0" smtClean="0"/>
          </a:p>
          <a:p>
            <a:r>
              <a:rPr lang="ru-RU" sz="2000" dirty="0" smtClean="0"/>
              <a:t>8.Зонтик</a:t>
            </a:r>
            <a:r>
              <a:rPr lang="ru-RU" sz="2000" dirty="0"/>
              <a:t>, кафтан, дни недели. </a:t>
            </a:r>
          </a:p>
          <a:p>
            <a:r>
              <a:rPr lang="ru-RU" sz="2000" dirty="0"/>
              <a:t>9.Роза, горшочек, поцелуй. </a:t>
            </a:r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4098" name="Picture 2" descr="https://avatars.mds.yandex.net/get-pdb/2374077/da336b56-c97f-4f34-a7a3-fe1045337a91/s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4" y="997527"/>
            <a:ext cx="6543450" cy="46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5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396" y="237506"/>
            <a:ext cx="4405744" cy="783772"/>
          </a:xfrm>
        </p:spPr>
        <p:txBody>
          <a:bodyPr/>
          <a:lstStyle/>
          <a:p>
            <a:r>
              <a:rPr lang="ru-RU" sz="2000" b="1" i="1" dirty="0">
                <a:solidFill>
                  <a:schemeClr val="accent1"/>
                </a:solidFill>
              </a:rPr>
              <a:t>-Узнайте, в каких </a:t>
            </a:r>
            <a:r>
              <a:rPr lang="ru-RU" sz="2000" b="1" i="1" dirty="0" smtClean="0">
                <a:solidFill>
                  <a:schemeClr val="accent1"/>
                </a:solidFill>
              </a:rPr>
              <a:t>сказках Андерсена </a:t>
            </a:r>
            <a:r>
              <a:rPr lang="ru-RU" sz="2000" b="1" i="1" dirty="0">
                <a:solidFill>
                  <a:schemeClr val="accent1"/>
                </a:solidFill>
              </a:rPr>
              <a:t>были эти животные.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3766" y="1163783"/>
            <a:ext cx="4536374" cy="4500748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   1. Кот и курица </a:t>
            </a:r>
          </a:p>
          <a:p>
            <a:r>
              <a:rPr lang="ru-RU" dirty="0" smtClean="0"/>
              <a:t>   2. Жаба </a:t>
            </a:r>
            <a:endParaRPr lang="ru-RU" dirty="0"/>
          </a:p>
          <a:p>
            <a:r>
              <a:rPr lang="ru-RU" dirty="0" smtClean="0"/>
              <a:t>   3. Старая </a:t>
            </a:r>
            <a:r>
              <a:rPr lang="ru-RU" dirty="0"/>
              <a:t>знатная утка испанской породы </a:t>
            </a:r>
          </a:p>
          <a:p>
            <a:r>
              <a:rPr lang="ru-RU" dirty="0" smtClean="0"/>
              <a:t>   4. Индейский </a:t>
            </a:r>
            <a:r>
              <a:rPr lang="ru-RU" dirty="0"/>
              <a:t>петух </a:t>
            </a:r>
          </a:p>
          <a:p>
            <a:r>
              <a:rPr lang="ru-RU" dirty="0" smtClean="0"/>
              <a:t>   5. Большая </a:t>
            </a:r>
            <a:r>
              <a:rPr lang="ru-RU" dirty="0"/>
              <a:t>рыба </a:t>
            </a:r>
          </a:p>
          <a:p>
            <a:r>
              <a:rPr lang="ru-RU" dirty="0" smtClean="0"/>
              <a:t>   6. Три </a:t>
            </a:r>
            <a:r>
              <a:rPr lang="ru-RU" dirty="0"/>
              <a:t>собаки с большущими </a:t>
            </a:r>
            <a:r>
              <a:rPr lang="ru-RU" dirty="0" smtClean="0"/>
              <a:t>глазами.</a:t>
            </a:r>
            <a:endParaRPr lang="ru-RU" dirty="0"/>
          </a:p>
          <a:p>
            <a:r>
              <a:rPr lang="ru-RU" dirty="0" smtClean="0"/>
              <a:t>   7. Полевая </a:t>
            </a:r>
            <a:r>
              <a:rPr lang="ru-RU" dirty="0"/>
              <a:t>мышь, ласточка, крот </a:t>
            </a:r>
          </a:p>
          <a:p>
            <a:r>
              <a:rPr lang="ru-RU" dirty="0" smtClean="0"/>
              <a:t>   8. Лебеди </a:t>
            </a:r>
            <a:endParaRPr lang="ru-RU" dirty="0"/>
          </a:p>
          <a:p>
            <a:r>
              <a:rPr lang="ru-RU" dirty="0" smtClean="0"/>
              <a:t>   9. Олень </a:t>
            </a:r>
            <a:endParaRPr lang="ru-RU" dirty="0"/>
          </a:p>
          <a:p>
            <a:r>
              <a:rPr lang="ru-RU" dirty="0" smtClean="0"/>
              <a:t>  10.Соловей </a:t>
            </a:r>
            <a:endParaRPr lang="ru-RU" dirty="0"/>
          </a:p>
          <a:p>
            <a:endParaRPr lang="ru-RU" dirty="0"/>
          </a:p>
        </p:txBody>
      </p:sp>
      <p:pic>
        <p:nvPicPr>
          <p:cNvPr id="5122" name="Picture 2" descr="https://booksbunker.com/get_binary/507f91c166205.fb2/image37.jpg/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9" y="724395"/>
            <a:ext cx="6483705" cy="494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8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155" y="415637"/>
            <a:ext cx="3427863" cy="1163782"/>
          </a:xfrm>
        </p:spPr>
        <p:txBody>
          <a:bodyPr/>
          <a:lstStyle/>
          <a:p>
            <a:r>
              <a:rPr lang="ru-RU" sz="2000" b="1" i="1" dirty="0">
                <a:solidFill>
                  <a:schemeClr val="accent1"/>
                </a:solidFill>
              </a:rPr>
              <a:t>Из какой сказки слова</a:t>
            </a:r>
            <a:r>
              <a:rPr lang="ru-RU" sz="2000" b="1" i="1" dirty="0" smtClean="0">
                <a:solidFill>
                  <a:schemeClr val="accent1"/>
                </a:solidFill>
              </a:rPr>
              <a:t>?</a:t>
            </a:r>
            <a:br>
              <a:rPr lang="ru-RU" sz="2000" b="1" i="1" dirty="0" smtClean="0">
                <a:solidFill>
                  <a:schemeClr val="accent1"/>
                </a:solidFill>
              </a:rPr>
            </a:br>
            <a:r>
              <a:rPr lang="ru-RU" sz="2000" b="1" i="1" dirty="0" smtClean="0">
                <a:solidFill>
                  <a:schemeClr val="accent1"/>
                </a:solidFill>
              </a:rPr>
              <a:t>  Какое </a:t>
            </a:r>
            <a:r>
              <a:rPr lang="ru-RU" sz="2000" b="1" i="1" dirty="0">
                <a:solidFill>
                  <a:schemeClr val="accent1"/>
                </a:solidFill>
              </a:rPr>
              <a:t>слово лишнее?</a:t>
            </a:r>
            <a:br>
              <a:rPr lang="ru-RU" sz="2000" b="1" i="1" dirty="0">
                <a:solidFill>
                  <a:schemeClr val="accent1"/>
                </a:solidFill>
              </a:rPr>
            </a:br>
            <a:endParaRPr lang="ru-RU" sz="2000" b="1" i="1" dirty="0">
              <a:solidFill>
                <a:schemeClr val="accent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6276" y="2173184"/>
            <a:ext cx="3629742" cy="385169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1).Нора</a:t>
            </a:r>
            <a:r>
              <a:rPr lang="ru-RU" sz="2000" dirty="0"/>
              <a:t>, полевая мышь, сахар, эльф, ласточка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/>
              <a:t>2</a:t>
            </a:r>
            <a:r>
              <a:rPr lang="ru-RU" sz="2000" dirty="0" smtClean="0"/>
              <a:t>).Утка</a:t>
            </a:r>
            <a:r>
              <a:rPr lang="ru-RU" sz="2000" dirty="0"/>
              <a:t>, яйцо, курица, корова, лебедь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/>
              <a:t>3</a:t>
            </a:r>
            <a:r>
              <a:rPr lang="ru-RU" sz="2000" dirty="0" smtClean="0"/>
              <a:t>).Ливень</a:t>
            </a:r>
            <a:r>
              <a:rPr lang="ru-RU" sz="2000" dirty="0"/>
              <a:t>, река, королева, принцесса, зоопарк, тюфяк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/>
              <a:t>4</a:t>
            </a:r>
            <a:r>
              <a:rPr lang="ru-RU" sz="2000" dirty="0" smtClean="0"/>
              <a:t>).Боль</a:t>
            </a:r>
            <a:r>
              <a:rPr lang="ru-RU" sz="2000" dirty="0"/>
              <a:t>, колдовской напиток, принц, море, магазин, корабль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170" name="Picture 2" descr="http://skazrus.my1.ru/_ld/4/586802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407" y="712519"/>
            <a:ext cx="5723906" cy="55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81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237506"/>
            <a:ext cx="3237548" cy="534390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ПРОВЕРЬ СЕБЯ !</a:t>
            </a:r>
            <a:endParaRPr lang="ru-RU" sz="2800" b="1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2947" y="926275"/>
            <a:ext cx="2946866" cy="581891"/>
          </a:xfrm>
        </p:spPr>
        <p:txBody>
          <a:bodyPr/>
          <a:lstStyle/>
          <a:p>
            <a:r>
              <a:rPr lang="ru-RU" dirty="0" smtClean="0"/>
              <a:t>Викторина №1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>
          <a:xfrm>
            <a:off x="646112" y="1864426"/>
            <a:ext cx="2933701" cy="4085112"/>
          </a:xfrm>
        </p:spPr>
        <p:txBody>
          <a:bodyPr/>
          <a:lstStyle/>
          <a:p>
            <a:r>
              <a:rPr lang="ru-RU" dirty="0" smtClean="0"/>
              <a:t>1. «Снежная </a:t>
            </a:r>
            <a:r>
              <a:rPr lang="ru-RU" dirty="0"/>
              <a:t>королева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 smtClean="0"/>
              <a:t>2. «Огниво»</a:t>
            </a:r>
          </a:p>
          <a:p>
            <a:r>
              <a:rPr lang="ru-RU" dirty="0" smtClean="0"/>
              <a:t>3. Русалочка</a:t>
            </a:r>
          </a:p>
          <a:p>
            <a:r>
              <a:rPr lang="ru-RU" dirty="0" smtClean="0"/>
              <a:t>4.Стойкий </a:t>
            </a:r>
            <a:r>
              <a:rPr lang="ru-RU" dirty="0"/>
              <a:t>оловянный солдатик </a:t>
            </a:r>
            <a:endParaRPr lang="ru-RU" dirty="0" smtClean="0"/>
          </a:p>
          <a:p>
            <a:r>
              <a:rPr lang="ru-RU" dirty="0" smtClean="0"/>
              <a:t>5. За </a:t>
            </a:r>
            <a:r>
              <a:rPr lang="ru-RU" dirty="0"/>
              <a:t>трещотку . Сказка «Свинопас» </a:t>
            </a:r>
            <a:endParaRPr lang="ru-RU" dirty="0" smtClean="0"/>
          </a:p>
          <a:p>
            <a:r>
              <a:rPr lang="ru-RU" dirty="0" smtClean="0"/>
              <a:t>6.«Дикие </a:t>
            </a:r>
            <a:r>
              <a:rPr lang="ru-RU" dirty="0"/>
              <a:t>лебеди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7.Оле-Лукойе</a:t>
            </a:r>
          </a:p>
          <a:p>
            <a:r>
              <a:rPr lang="ru-RU" dirty="0" smtClean="0"/>
              <a:t>8.Старая ведьма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96825" y="938151"/>
            <a:ext cx="2936241" cy="570015"/>
          </a:xfrm>
        </p:spPr>
        <p:txBody>
          <a:bodyPr/>
          <a:lstStyle/>
          <a:p>
            <a:r>
              <a:rPr lang="ru-RU" sz="1800" dirty="0" smtClean="0"/>
              <a:t>-Угадаем сказку по 3-м словам:</a:t>
            </a:r>
            <a:endParaRPr lang="ru-RU" sz="1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3873106" y="1864426"/>
            <a:ext cx="2946794" cy="4391912"/>
          </a:xfrm>
        </p:spPr>
        <p:txBody>
          <a:bodyPr>
            <a:normAutofit/>
          </a:bodyPr>
          <a:lstStyle/>
          <a:p>
            <a:r>
              <a:rPr lang="ru-RU" dirty="0" smtClean="0"/>
              <a:t>1. « </a:t>
            </a:r>
            <a:r>
              <a:rPr lang="ru-RU" dirty="0"/>
              <a:t>Огниво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2. « </a:t>
            </a:r>
            <a:r>
              <a:rPr lang="ru-RU" dirty="0"/>
              <a:t>Принцесса на горошине»)</a:t>
            </a:r>
          </a:p>
          <a:p>
            <a:r>
              <a:rPr lang="ru-RU" dirty="0" smtClean="0"/>
              <a:t>3. «</a:t>
            </a:r>
            <a:r>
              <a:rPr lang="ru-RU" dirty="0" err="1"/>
              <a:t>Дюймовочка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4. « </a:t>
            </a:r>
            <a:r>
              <a:rPr lang="ru-RU" dirty="0"/>
              <a:t>Русалочка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5. « </a:t>
            </a:r>
            <a:r>
              <a:rPr lang="ru-RU" dirty="0"/>
              <a:t>Новое платье короля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6. « </a:t>
            </a:r>
            <a:r>
              <a:rPr lang="ru-RU" dirty="0"/>
              <a:t>Стойкий оловянный солдатик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7. « </a:t>
            </a:r>
            <a:r>
              <a:rPr lang="ru-RU" dirty="0"/>
              <a:t>Дикие лебеди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8. « </a:t>
            </a:r>
            <a:r>
              <a:rPr lang="ru-RU" dirty="0"/>
              <a:t>Оле - </a:t>
            </a:r>
            <a:r>
              <a:rPr lang="ru-RU" dirty="0" err="1"/>
              <a:t>Лукойе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9. « </a:t>
            </a:r>
            <a:r>
              <a:rPr lang="ru-RU" dirty="0"/>
              <a:t>Свинопас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7124700" y="938151"/>
            <a:ext cx="3218708" cy="570015"/>
          </a:xfrm>
        </p:spPr>
        <p:txBody>
          <a:bodyPr/>
          <a:lstStyle/>
          <a:p>
            <a:r>
              <a:rPr lang="ru-RU" sz="1800" dirty="0" smtClean="0"/>
              <a:t>-Узнайте в каких сказках были эти животные :</a:t>
            </a:r>
            <a:endParaRPr lang="ru-RU" sz="1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7124700" y="1626918"/>
            <a:ext cx="4453742" cy="48451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«</a:t>
            </a:r>
            <a:r>
              <a:rPr lang="ru-RU" dirty="0"/>
              <a:t>Гадкий утенок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2. «</a:t>
            </a:r>
            <a:r>
              <a:rPr lang="ru-RU" dirty="0"/>
              <a:t>Дикие лебеди», «</a:t>
            </a:r>
            <a:r>
              <a:rPr lang="ru-RU" dirty="0" err="1"/>
              <a:t>Дюймовочка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3. «</a:t>
            </a:r>
            <a:r>
              <a:rPr lang="ru-RU" dirty="0"/>
              <a:t>Гадкий утенок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4. «</a:t>
            </a:r>
            <a:r>
              <a:rPr lang="ru-RU" dirty="0"/>
              <a:t>Гадкий утенок</a:t>
            </a:r>
            <a:r>
              <a:rPr lang="ru-RU" dirty="0" smtClean="0"/>
              <a:t>»</a:t>
            </a:r>
          </a:p>
          <a:p>
            <a:r>
              <a:rPr lang="ru-RU" dirty="0" smtClean="0"/>
              <a:t>5. «Стойкий оловянный солдатик»</a:t>
            </a:r>
          </a:p>
          <a:p>
            <a:r>
              <a:rPr lang="ru-RU" dirty="0" smtClean="0"/>
              <a:t>6. «</a:t>
            </a:r>
            <a:r>
              <a:rPr lang="ru-RU" dirty="0"/>
              <a:t>Огниво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7.«</a:t>
            </a:r>
            <a:r>
              <a:rPr lang="ru-RU" dirty="0"/>
              <a:t>Дюймовочка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8. «</a:t>
            </a:r>
            <a:r>
              <a:rPr lang="ru-RU" dirty="0"/>
              <a:t>Гадкий утенок» и «Дикие лебеди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 smtClean="0"/>
              <a:t>9. «</a:t>
            </a:r>
            <a:r>
              <a:rPr lang="ru-RU" dirty="0"/>
              <a:t>Снежная королева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10. «Свинопас»</a:t>
            </a:r>
          </a:p>
          <a:p>
            <a:r>
              <a:rPr lang="ru-RU" dirty="0"/>
              <a:t>  </a:t>
            </a:r>
            <a:r>
              <a:rPr lang="ru-RU" sz="1900" dirty="0">
                <a:solidFill>
                  <a:schemeClr val="accent1"/>
                </a:solidFill>
              </a:rPr>
              <a:t>Из какой сказки слова? Какое слово лишнее?</a:t>
            </a:r>
          </a:p>
          <a:p>
            <a:r>
              <a:rPr lang="ru-RU" dirty="0" smtClean="0"/>
              <a:t>1) «</a:t>
            </a:r>
            <a:r>
              <a:rPr lang="ru-RU" dirty="0" err="1" smtClean="0"/>
              <a:t>Дюймовочка</a:t>
            </a:r>
            <a:r>
              <a:rPr lang="ru-RU" dirty="0" smtClean="0"/>
              <a:t>» /сахар</a:t>
            </a:r>
            <a:endParaRPr lang="ru-RU" dirty="0"/>
          </a:p>
          <a:p>
            <a:r>
              <a:rPr lang="ru-RU" dirty="0" smtClean="0"/>
              <a:t>2) «Гадкий утёнок» /корова</a:t>
            </a:r>
            <a:endParaRPr lang="ru-RU" dirty="0"/>
          </a:p>
          <a:p>
            <a:r>
              <a:rPr lang="ru-RU" dirty="0"/>
              <a:t>3</a:t>
            </a:r>
            <a:r>
              <a:rPr lang="ru-RU" dirty="0" smtClean="0"/>
              <a:t>) «Принцесса </a:t>
            </a:r>
            <a:r>
              <a:rPr lang="ru-RU" dirty="0"/>
              <a:t>на </a:t>
            </a:r>
            <a:r>
              <a:rPr lang="ru-RU" dirty="0" smtClean="0"/>
              <a:t>горошине» /зоопарк</a:t>
            </a:r>
            <a:endParaRPr lang="ru-RU" dirty="0"/>
          </a:p>
          <a:p>
            <a:r>
              <a:rPr lang="ru-RU" dirty="0"/>
              <a:t>4</a:t>
            </a:r>
            <a:r>
              <a:rPr lang="ru-RU" dirty="0" smtClean="0"/>
              <a:t>) «Русалочка» /магазин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481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277</TotalTime>
  <Words>698</Words>
  <Application>Microsoft Office PowerPoint</Application>
  <PresentationFormat>Широкоэкранный</PresentationFormat>
  <Paragraphs>81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Century Gothic</vt:lpstr>
      <vt:lpstr>Wingdings 3</vt:lpstr>
      <vt:lpstr>Ион</vt:lpstr>
      <vt:lpstr>«ВОЛШЕБНЫЙ МИР СКАЗОК АНДЕРСЕНА»</vt:lpstr>
      <vt:lpstr>Ханс Кри́стиан А́ндерсен     2.04.1805-4.08.1875 г.г.</vt:lpstr>
      <vt:lpstr>Ребята ,а вы любите сказки Андерсена? А насколько хорошо вы их знаете , вам поможет разобраться наша викторина.</vt:lpstr>
      <vt:lpstr>Ребята , а теперь  давайте угадаем сказку по  3-м словам</vt:lpstr>
      <vt:lpstr>-Узнайте, в каких сказках Андерсена были эти животные.</vt:lpstr>
      <vt:lpstr>Из какой сказки слова?   Какое слово лишнее? </vt:lpstr>
      <vt:lpstr>ПРОВЕРЬ СЕБЯ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2020-03-27T07:06:21Z</dcterms:created>
  <dcterms:modified xsi:type="dcterms:W3CDTF">2020-03-27T11:44:13Z</dcterms:modified>
</cp:coreProperties>
</file>